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40"/>
  </p:notesMasterIdLst>
  <p:sldIdLst>
    <p:sldId id="331" r:id="rId3"/>
    <p:sldId id="332" r:id="rId4"/>
    <p:sldId id="333" r:id="rId5"/>
    <p:sldId id="334" r:id="rId6"/>
    <p:sldId id="257" r:id="rId7"/>
    <p:sldId id="259" r:id="rId8"/>
    <p:sldId id="260" r:id="rId9"/>
    <p:sldId id="262" r:id="rId10"/>
    <p:sldId id="265" r:id="rId11"/>
    <p:sldId id="268" r:id="rId12"/>
    <p:sldId id="269" r:id="rId13"/>
    <p:sldId id="270" r:id="rId14"/>
    <p:sldId id="271" r:id="rId15"/>
    <p:sldId id="274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8" r:id="rId24"/>
    <p:sldId id="293" r:id="rId25"/>
    <p:sldId id="294" r:id="rId26"/>
    <p:sldId id="297" r:id="rId27"/>
    <p:sldId id="300" r:id="rId28"/>
    <p:sldId id="301" r:id="rId29"/>
    <p:sldId id="302" r:id="rId30"/>
    <p:sldId id="307" r:id="rId31"/>
    <p:sldId id="308" r:id="rId32"/>
    <p:sldId id="311" r:id="rId33"/>
    <p:sldId id="312" r:id="rId34"/>
    <p:sldId id="313" r:id="rId35"/>
    <p:sldId id="314" r:id="rId36"/>
    <p:sldId id="317" r:id="rId37"/>
    <p:sldId id="320" r:id="rId38"/>
    <p:sldId id="32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2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B2E7-6D2F-4107-967D-9AA76564404B}" type="datetimeFigureOut">
              <a:rPr lang="zh-CN" altLang="en-US" smtClean="0"/>
              <a:t>2020/7/2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0B8AC-0E1A-4250-BE35-B3E054664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76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05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859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95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>
              <a:sym typeface="Helvetic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13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ym typeface="Helvetic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10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 smtClean="0">
              <a:sym typeface="Helvetic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47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93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36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65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0B8AC-0E1A-4250-BE35-B3E05466480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06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0B8AC-0E1A-4250-BE35-B3E0546648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5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53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0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974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206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396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98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14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442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074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973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0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804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741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61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31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81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816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64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49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98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35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/>
          <a:lstStyle/>
          <a:p>
            <a:fld id="{CFA980FA-FED7-4595-AF88-B7DFA2AC3523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6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262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99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750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98E3-03FF-4F5F-8D8F-1E547F64C72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3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84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061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89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46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48553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35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1809" y="132645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3.3.1</a:t>
            </a:r>
            <a:r>
              <a:rPr lang="zh-CN" altLang="en-US" dirty="0">
                <a:latin typeface="Helvetica Neue For Number"/>
              </a:rPr>
              <a:t>一、分化字的定义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12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1153" y="1988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elvetica Neue For Number"/>
              </a:rPr>
              <a:t>3.3.2</a:t>
            </a:r>
            <a:r>
              <a:rPr lang="zh-CN" altLang="en-US" dirty="0">
                <a:latin typeface="Helvetica Neue For Number"/>
              </a:rPr>
              <a:t>二、分化文字职能的</a:t>
            </a:r>
            <a:r>
              <a:rPr lang="zh-CN" altLang="en-US" dirty="0" smtClean="0">
                <a:latin typeface="Helvetica Neue For Number"/>
              </a:rPr>
              <a:t>方法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121242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5332" y="15994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3.3.3</a:t>
            </a:r>
            <a:r>
              <a:rPr lang="zh-CN" altLang="en-US" dirty="0">
                <a:latin typeface="Helvetica Neue For Number"/>
              </a:rPr>
              <a:t>三、分化字的类型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35653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03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6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1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3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9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1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56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01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161" y="11899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3.1.1</a:t>
            </a:r>
            <a:r>
              <a:rPr lang="zh-CN" altLang="en-US" dirty="0">
                <a:latin typeface="Helvetica Neue For Number"/>
              </a:rPr>
              <a:t>一、通假字的定义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5755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43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8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0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20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8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88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0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64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86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161" y="118996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3.2.2</a:t>
            </a:r>
            <a:r>
              <a:rPr lang="zh-CN" altLang="en-US" dirty="0"/>
              <a:t>二、异体字的类型</a:t>
            </a:r>
          </a:p>
        </p:txBody>
      </p:sp>
    </p:spTree>
    <p:extLst>
      <p:ext uri="{BB962C8B-B14F-4D97-AF65-F5344CB8AC3E}">
        <p14:creationId xmlns:p14="http://schemas.microsoft.com/office/powerpoint/2010/main" val="36199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0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9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1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2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23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44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9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45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161" y="118996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3.3.3</a:t>
            </a:r>
            <a:r>
              <a:rPr lang="zh-CN" altLang="en-US" dirty="0"/>
              <a:t>三、分化字的类型</a:t>
            </a:r>
          </a:p>
        </p:txBody>
      </p:sp>
    </p:spTree>
    <p:extLst>
      <p:ext uri="{BB962C8B-B14F-4D97-AF65-F5344CB8AC3E}">
        <p14:creationId xmlns:p14="http://schemas.microsoft.com/office/powerpoint/2010/main" val="200726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6275" y="1872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3.2.1</a:t>
            </a:r>
            <a:r>
              <a:rPr lang="zh-CN" altLang="en-US" dirty="0">
                <a:latin typeface="Helvetica Neue For Number"/>
              </a:rPr>
              <a:t>一、异体字的定义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68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6275" y="18723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3.2.1</a:t>
            </a:r>
            <a:r>
              <a:rPr lang="zh-CN" altLang="en-US" dirty="0">
                <a:latin typeface="Helvetica Neue For Number"/>
              </a:rPr>
              <a:t>一、异体字的定义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52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6865" y="118996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 For Number"/>
              </a:rPr>
              <a:t>3.2.3</a:t>
            </a:r>
            <a:r>
              <a:rPr lang="zh-CN" altLang="en-US" dirty="0">
                <a:latin typeface="Helvetica Neue For Number"/>
              </a:rPr>
              <a:t>三、识别异体字要注意的问题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46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27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618" y="1364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Helvetica Neue For Number"/>
              </a:rPr>
              <a:t>3.3.1</a:t>
            </a:r>
            <a:r>
              <a:rPr lang="zh-CN" altLang="en-US" dirty="0">
                <a:latin typeface="Helvetica Neue For Number"/>
              </a:rPr>
              <a:t>一、分化字的</a:t>
            </a:r>
            <a:r>
              <a:rPr lang="zh-CN" altLang="en-US" dirty="0" smtClean="0">
                <a:latin typeface="Helvetica Neue For Number"/>
              </a:rPr>
              <a:t>定义</a:t>
            </a:r>
            <a:endParaRPr lang="zh-CN" altLang="en-US" dirty="0">
              <a:latin typeface="Helvetica Neue For Number"/>
            </a:endParaRPr>
          </a:p>
        </p:txBody>
      </p:sp>
    </p:spTree>
    <p:extLst>
      <p:ext uri="{BB962C8B-B14F-4D97-AF65-F5344CB8AC3E}">
        <p14:creationId xmlns:p14="http://schemas.microsoft.com/office/powerpoint/2010/main" val="98074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107</Words>
  <Application>Microsoft Office PowerPoint</Application>
  <PresentationFormat>宽屏</PresentationFormat>
  <Paragraphs>47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Helvetica Neue For Number</vt:lpstr>
      <vt:lpstr>宋体</vt:lpstr>
      <vt:lpstr>Arial</vt:lpstr>
      <vt:lpstr>Calibri</vt:lpstr>
      <vt:lpstr>Helvetica</vt:lpstr>
      <vt:lpstr>第一PPT，www.1ppt.com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nina2korea@163.com</cp:lastModifiedBy>
  <cp:revision>8</cp:revision>
  <dcterms:created xsi:type="dcterms:W3CDTF">2018-07-31T06:23:32Z</dcterms:created>
  <dcterms:modified xsi:type="dcterms:W3CDTF">2020-07-02T06:55:29Z</dcterms:modified>
</cp:coreProperties>
</file>